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64" r:id="rId6"/>
    <p:sldId id="265" r:id="rId7"/>
    <p:sldId id="272" r:id="rId8"/>
    <p:sldId id="271" r:id="rId9"/>
    <p:sldId id="270" r:id="rId10"/>
    <p:sldId id="269" r:id="rId11"/>
    <p:sldId id="268" r:id="rId12"/>
    <p:sldId id="267" r:id="rId13"/>
    <p:sldId id="266" r:id="rId14"/>
    <p:sldId id="26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69C04-EF46-49DB-835F-7611B3D15125}" type="datetimeFigureOut">
              <a:rPr lang="ru-RU" smtClean="0"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DCB4C-E621-45C8-8C01-A38CA62DD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67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69C04-EF46-49DB-835F-7611B3D15125}" type="datetimeFigureOut">
              <a:rPr lang="ru-RU" smtClean="0"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DCB4C-E621-45C8-8C01-A38CA62DD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423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69C04-EF46-49DB-835F-7611B3D15125}" type="datetimeFigureOut">
              <a:rPr lang="ru-RU" smtClean="0"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DCB4C-E621-45C8-8C01-A38CA62DD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949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69C04-EF46-49DB-835F-7611B3D15125}" type="datetimeFigureOut">
              <a:rPr lang="ru-RU" smtClean="0"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DCB4C-E621-45C8-8C01-A38CA62DD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236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69C04-EF46-49DB-835F-7611B3D15125}" type="datetimeFigureOut">
              <a:rPr lang="ru-RU" smtClean="0"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DCB4C-E621-45C8-8C01-A38CA62DD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87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69C04-EF46-49DB-835F-7611B3D15125}" type="datetimeFigureOut">
              <a:rPr lang="ru-RU" smtClean="0"/>
              <a:t>19.01.2013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DCB4C-E621-45C8-8C01-A38CA62DD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67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69C04-EF46-49DB-835F-7611B3D15125}" type="datetimeFigureOut">
              <a:rPr lang="ru-RU" smtClean="0"/>
              <a:t>19.01.2013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DCB4C-E621-45C8-8C01-A38CA62DD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080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69C04-EF46-49DB-835F-7611B3D15125}" type="datetimeFigureOut">
              <a:rPr lang="ru-RU" smtClean="0"/>
              <a:t>19.01.2013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DCB4C-E621-45C8-8C01-A38CA62DD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322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69C04-EF46-49DB-835F-7611B3D15125}" type="datetimeFigureOut">
              <a:rPr lang="ru-RU" smtClean="0"/>
              <a:t>19.01.2013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DCB4C-E621-45C8-8C01-A38CA62DD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75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69C04-EF46-49DB-835F-7611B3D15125}" type="datetimeFigureOut">
              <a:rPr lang="ru-RU" smtClean="0"/>
              <a:t>19.01.2013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DCB4C-E621-45C8-8C01-A38CA62DD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564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69C04-EF46-49DB-835F-7611B3D15125}" type="datetimeFigureOut">
              <a:rPr lang="ru-RU" smtClean="0"/>
              <a:t>19.01.2013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DCB4C-E621-45C8-8C01-A38CA62DD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457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69C04-EF46-49DB-835F-7611B3D15125}" type="datetimeFigureOut">
              <a:rPr lang="ru-RU" smtClean="0"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DCB4C-E621-45C8-8C01-A38CA62DD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181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err="1" smtClean="0">
                <a:solidFill>
                  <a:srgbClr val="009900"/>
                </a:solidFill>
                <a:latin typeface="a_DexterOtlRough" pitchFamily="82" charset="-52"/>
              </a:rPr>
              <a:t>УЧим</a:t>
            </a:r>
            <a:r>
              <a:rPr lang="ru-RU" sz="7200" b="1" dirty="0" smtClean="0">
                <a:solidFill>
                  <a:srgbClr val="009900"/>
                </a:solidFill>
                <a:latin typeface="a_DexterOtlRough" pitchFamily="82" charset="-52"/>
              </a:rPr>
              <a:t> звук </a:t>
            </a:r>
            <a:r>
              <a:rPr lang="ru-RU" sz="7200" b="1" dirty="0" smtClean="0">
                <a:solidFill>
                  <a:srgbClr val="C00000"/>
                </a:solidFill>
                <a:latin typeface="a_DexterOtlRough" pitchFamily="82" charset="-52"/>
              </a:rPr>
              <a:t>Р</a:t>
            </a:r>
            <a:br>
              <a:rPr lang="ru-RU" sz="7200" b="1" dirty="0" smtClean="0">
                <a:solidFill>
                  <a:srgbClr val="C00000"/>
                </a:solidFill>
                <a:latin typeface="a_DexterOtlRough" pitchFamily="82" charset="-52"/>
              </a:rPr>
            </a:br>
            <a:r>
              <a:rPr lang="ru-RU" sz="2800" b="1" dirty="0" smtClean="0">
                <a:solidFill>
                  <a:srgbClr val="C00000"/>
                </a:solidFill>
                <a:latin typeface="a_DexterOtlRough" pitchFamily="82" charset="-52"/>
              </a:rPr>
              <a:t>в начале слова</a:t>
            </a:r>
            <a:endParaRPr lang="ru-RU" sz="2800" b="1" dirty="0">
              <a:solidFill>
                <a:srgbClr val="C00000"/>
              </a:solidFill>
              <a:latin typeface="a_DexterOtlRough" pitchFamily="8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7242" y="4437112"/>
            <a:ext cx="5418362" cy="2151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492896"/>
            <a:ext cx="4178226" cy="42311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0231470">
            <a:off x="4788024" y="3044610"/>
            <a:ext cx="31133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solidFill>
                  <a:srgbClr val="C00000"/>
                </a:solidFill>
              </a:rPr>
              <a:t>Р-Р-Р…</a:t>
            </a:r>
            <a:endParaRPr lang="ru-RU" sz="8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619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2706687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029716"/>
            <a:ext cx="5256584" cy="3806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4511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2706687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62" y="1488404"/>
            <a:ext cx="5449961" cy="366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1898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2706687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199" y="1772816"/>
            <a:ext cx="4988768" cy="36281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60032" y="5805264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Роща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1008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2706687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96752"/>
            <a:ext cx="5003126" cy="3869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0" y="5589240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Радио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3838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55" y="671355"/>
            <a:ext cx="7344816" cy="5515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529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a_DexterOtlRough" pitchFamily="82" charset="-52"/>
              </a:rPr>
              <a:t>Молодец!</a:t>
            </a:r>
            <a:endParaRPr lang="ru-RU" dirty="0">
              <a:solidFill>
                <a:srgbClr val="FFFF00"/>
              </a:solidFill>
              <a:latin typeface="a_DexterOtlRough" pitchFamily="8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556793"/>
            <a:ext cx="3608252" cy="364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622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99509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9900"/>
                </a:solidFill>
              </a:rPr>
              <a:t>Послушай, повтори</a:t>
            </a:r>
            <a:endParaRPr lang="ru-RU" sz="2800" b="1" dirty="0">
              <a:solidFill>
                <a:srgbClr val="0099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5362" y="1811725"/>
            <a:ext cx="2748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9900"/>
                </a:solidFill>
              </a:rPr>
              <a:t>Как работает машина? </a:t>
            </a:r>
            <a:endParaRPr lang="ru-RU" b="1" i="1" dirty="0">
              <a:solidFill>
                <a:srgbClr val="0099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1183" y="980728"/>
            <a:ext cx="19816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Р-Р-Р…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309147"/>
            <a:ext cx="1368152" cy="13113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68371" y="2480717"/>
            <a:ext cx="2917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9900"/>
                </a:solidFill>
              </a:rPr>
              <a:t>Как рычит сердитый лев?</a:t>
            </a:r>
            <a:endParaRPr lang="ru-RU" b="1" i="1" dirty="0">
              <a:solidFill>
                <a:srgbClr val="0099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22957" y="4518021"/>
            <a:ext cx="1623572" cy="1441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918" y="2780928"/>
            <a:ext cx="1944216" cy="19442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56659" y="3208576"/>
            <a:ext cx="2565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9900"/>
                </a:solidFill>
              </a:rPr>
              <a:t>Как летит вертолёт?</a:t>
            </a:r>
            <a:endParaRPr lang="ru-RU" b="1" i="1" dirty="0">
              <a:solidFill>
                <a:srgbClr val="0099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17712"/>
            <a:ext cx="2318632" cy="1686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975362" y="3891317"/>
            <a:ext cx="1993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9900"/>
                </a:solidFill>
              </a:rPr>
              <a:t>Как рычит тигр?</a:t>
            </a:r>
            <a:endParaRPr lang="ru-RU" b="1" i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487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9900"/>
                </a:solidFill>
              </a:rPr>
              <a:t>Спой песенку вместе </a:t>
            </a:r>
            <a:br>
              <a:rPr lang="ru-RU" sz="3200" b="1" dirty="0" smtClean="0">
                <a:solidFill>
                  <a:srgbClr val="009900"/>
                </a:solidFill>
              </a:rPr>
            </a:br>
            <a:r>
              <a:rPr lang="ru-RU" sz="3200" b="1" dirty="0" smtClean="0">
                <a:solidFill>
                  <a:srgbClr val="009900"/>
                </a:solidFill>
              </a:rPr>
              <a:t>с крокодилом Геной и Чебурашкой </a:t>
            </a:r>
            <a:endParaRPr lang="ru-RU" sz="3200" b="1" dirty="0">
              <a:solidFill>
                <a:srgbClr val="009900"/>
              </a:solidFill>
            </a:endParaRPr>
          </a:p>
        </p:txBody>
      </p:sp>
      <p:pic>
        <p:nvPicPr>
          <p:cNvPr id="4" name="Detskie pesni(MINUS) - Pust' begut neuklyuzhe 3 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51720" y="1988840"/>
            <a:ext cx="487363" cy="4873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06"/>
          <a:stretch/>
        </p:blipFill>
        <p:spPr>
          <a:xfrm>
            <a:off x="184101" y="2996952"/>
            <a:ext cx="2959149" cy="3728889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221088"/>
            <a:ext cx="1959314" cy="1809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92080" y="2006377"/>
            <a:ext cx="2607637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/>
              <a:t>Песенку пой со слогами:</a:t>
            </a:r>
          </a:p>
          <a:p>
            <a:endParaRPr lang="ru-RU" u="sng" dirty="0" smtClean="0"/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РА-РА-РА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РЭ-РЭ-РЭ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РЫ-РЫ-РЫ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РО-РО-РО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РУ-РУ-РУ</a:t>
            </a:r>
          </a:p>
        </p:txBody>
      </p:sp>
    </p:spTree>
    <p:extLst>
      <p:ext uri="{BB962C8B-B14F-4D97-AF65-F5344CB8AC3E}">
        <p14:creationId xmlns:p14="http://schemas.microsoft.com/office/powerpoint/2010/main" val="40291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5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33264"/>
            <a:ext cx="86868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9900"/>
                </a:solidFill>
              </a:rPr>
              <a:t>Помоги Чебурашке назвать правильно все картинки</a:t>
            </a:r>
            <a:endParaRPr lang="ru-RU" sz="2800" b="1" dirty="0">
              <a:solidFill>
                <a:srgbClr val="0099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2706687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1556792"/>
            <a:ext cx="3747629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Чётко проговаривай звук </a:t>
            </a:r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 в словах.</a:t>
            </a:r>
          </a:p>
          <a:p>
            <a:r>
              <a:rPr lang="ru-RU" dirty="0" smtClean="0"/>
              <a:t> Следи, чтобы губы улыбались,</a:t>
            </a:r>
          </a:p>
          <a:p>
            <a:r>
              <a:rPr lang="ru-RU" dirty="0" smtClean="0"/>
              <a:t> а зубы были приоткрыты.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924" y="2201924"/>
            <a:ext cx="3954152" cy="3954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2059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2706687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39011"/>
            <a:ext cx="5072459" cy="3379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0392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2706687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155" y="1772816"/>
            <a:ext cx="5531494" cy="3551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6073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2706687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56792"/>
            <a:ext cx="5631156" cy="409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1527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2706687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1509238"/>
            <a:ext cx="5585023" cy="383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7470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2706687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275" y="1844824"/>
            <a:ext cx="5112568" cy="360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1235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70</Words>
  <Application>Microsoft Office PowerPoint</Application>
  <PresentationFormat>Экран (4:3)</PresentationFormat>
  <Paragraphs>23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УЧим звук Р в начале слова</vt:lpstr>
      <vt:lpstr>Послушай, повтори</vt:lpstr>
      <vt:lpstr>Спой песенку вместе  с крокодилом Геной и Чебурашкой </vt:lpstr>
      <vt:lpstr>Помоги Чебурашке назвать правильно все картинки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Молодец!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УЧим звук Р</dc:title>
  <dc:creator>Пользователь Windows</dc:creator>
  <cp:lastModifiedBy>Пользователь Windows</cp:lastModifiedBy>
  <cp:revision>5</cp:revision>
  <dcterms:created xsi:type="dcterms:W3CDTF">2013-01-18T21:28:48Z</dcterms:created>
  <dcterms:modified xsi:type="dcterms:W3CDTF">2013-01-18T22:10:18Z</dcterms:modified>
</cp:coreProperties>
</file>