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2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0" d="100"/>
          <a:sy n="80" d="100"/>
        </p:scale>
        <p:origin x="-1435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FDDF8-88E6-4881-83A3-DC1203819E14}" type="datetimeFigureOut">
              <a:rPr lang="ru-RU" smtClean="0"/>
              <a:t>22.01.2013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2338-A549-4FE0-8D6E-5F4FE95092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541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FDDF8-88E6-4881-83A3-DC1203819E14}" type="datetimeFigureOut">
              <a:rPr lang="ru-RU" smtClean="0"/>
              <a:t>22.01.2013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2338-A549-4FE0-8D6E-5F4FE95092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176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FDDF8-88E6-4881-83A3-DC1203819E14}" type="datetimeFigureOut">
              <a:rPr lang="ru-RU" smtClean="0"/>
              <a:t>22.01.2013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2338-A549-4FE0-8D6E-5F4FE95092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70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FDDF8-88E6-4881-83A3-DC1203819E14}" type="datetimeFigureOut">
              <a:rPr lang="ru-RU" smtClean="0"/>
              <a:t>22.01.2013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2338-A549-4FE0-8D6E-5F4FE95092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692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FDDF8-88E6-4881-83A3-DC1203819E14}" type="datetimeFigureOut">
              <a:rPr lang="ru-RU" smtClean="0"/>
              <a:t>22.01.2013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2338-A549-4FE0-8D6E-5F4FE95092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589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FDDF8-88E6-4881-83A3-DC1203819E14}" type="datetimeFigureOut">
              <a:rPr lang="ru-RU" smtClean="0"/>
              <a:t>22.01.2013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2338-A549-4FE0-8D6E-5F4FE95092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511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FDDF8-88E6-4881-83A3-DC1203819E14}" type="datetimeFigureOut">
              <a:rPr lang="ru-RU" smtClean="0"/>
              <a:t>22.01.2013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2338-A549-4FE0-8D6E-5F4FE95092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339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FDDF8-88E6-4881-83A3-DC1203819E14}" type="datetimeFigureOut">
              <a:rPr lang="ru-RU" smtClean="0"/>
              <a:t>22.01.2013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2338-A549-4FE0-8D6E-5F4FE95092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529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FDDF8-88E6-4881-83A3-DC1203819E14}" type="datetimeFigureOut">
              <a:rPr lang="ru-RU" smtClean="0"/>
              <a:t>22.01.2013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2338-A549-4FE0-8D6E-5F4FE95092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183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FDDF8-88E6-4881-83A3-DC1203819E14}" type="datetimeFigureOut">
              <a:rPr lang="ru-RU" smtClean="0"/>
              <a:t>22.01.2013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2338-A549-4FE0-8D6E-5F4FE95092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930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FDDF8-88E6-4881-83A3-DC1203819E14}" type="datetimeFigureOut">
              <a:rPr lang="ru-RU" smtClean="0"/>
              <a:t>22.01.2013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2338-A549-4FE0-8D6E-5F4FE95092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95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FDDF8-88E6-4881-83A3-DC1203819E14}" type="datetimeFigureOut">
              <a:rPr lang="ru-RU" smtClean="0"/>
              <a:t>22.01.2013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02338-A549-4FE0-8D6E-5F4FE95092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57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NULL" TargetMode="External"/><Relationship Id="rId7" Type="http://schemas.openxmlformats.org/officeDocument/2006/relationships/image" Target="../media/image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Layout" Target="../slideLayouts/slideLayout6.xml"/><Relationship Id="rId5" Type="http://schemas.openxmlformats.org/officeDocument/2006/relationships/video" Target="../media/media2.mp4"/><Relationship Id="rId4" Type="http://schemas.microsoft.com/office/2007/relationships/media" Target="../media/media2.mp4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48580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Учим звук С в начале слова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628800"/>
            <a:ext cx="4209256" cy="4209256"/>
          </a:xfrm>
          <a:prstGeom prst="pie">
            <a:avLst>
              <a:gd name="adj1" fmla="val 0"/>
              <a:gd name="adj2" fmla="val 20489181"/>
            </a:avLst>
          </a:prstGeom>
        </p:spPr>
      </p:pic>
    </p:spTree>
    <p:extLst>
      <p:ext uri="{BB962C8B-B14F-4D97-AF65-F5344CB8AC3E}">
        <p14:creationId xmlns:p14="http://schemas.microsoft.com/office/powerpoint/2010/main" val="402071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На чём мечтает полетать ёжик?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2298700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7602" flipH="1">
            <a:off x="3203321" y="1715539"/>
            <a:ext cx="4979106" cy="301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9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Что любит пить медвежонок?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64904"/>
            <a:ext cx="2103437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194" y="1750095"/>
            <a:ext cx="4242957" cy="399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499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" t="3936" r="1974" b="3851"/>
          <a:stretch/>
        </p:blipFill>
        <p:spPr bwMode="auto">
          <a:xfrm>
            <a:off x="2483768" y="1268760"/>
            <a:ext cx="5705475" cy="4962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743771">
            <a:off x="538268" y="803412"/>
            <a:ext cx="4546848" cy="1143000"/>
          </a:xfrm>
        </p:spPr>
        <p:txBody>
          <a:bodyPr>
            <a:normAutofit/>
          </a:bodyPr>
          <a:lstStyle/>
          <a:p>
            <a:r>
              <a:rPr lang="ru-RU" sz="6000" b="1" i="1" dirty="0" smtClean="0">
                <a:solidFill>
                  <a:srgbClr val="C00000"/>
                </a:solidFill>
              </a:rPr>
              <a:t>Молодец!</a:t>
            </a:r>
            <a:endParaRPr lang="ru-RU" sz="6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51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Вместе с ёжиком и медвежонком спой песенку про облака!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005" y="1196753"/>
            <a:ext cx="1737798" cy="17377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520" y="1239900"/>
            <a:ext cx="2735225" cy="33893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03" y="2867926"/>
            <a:ext cx="2488885" cy="33977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80112" y="3501008"/>
            <a:ext cx="3395132" cy="1631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Вместо слов </a:t>
            </a:r>
            <a:r>
              <a:rPr lang="ru-RU" sz="2000" b="1" dirty="0" err="1" smtClean="0">
                <a:solidFill>
                  <a:srgbClr val="0070C0"/>
                </a:solidFill>
              </a:rPr>
              <a:t>пропевайте</a:t>
            </a:r>
            <a:r>
              <a:rPr lang="ru-RU" sz="2000" b="1" dirty="0" smtClean="0">
                <a:solidFill>
                  <a:srgbClr val="0070C0"/>
                </a:solidFill>
              </a:rPr>
              <a:t> слоги со звуком С: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СА-СА-СА    СЭ-СЭ-СЭ   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СЫ-СЫ-СЫ   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СО-СО-СО   СУ-СУ-СУ 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4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etskie_pesni_-_Oblak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195938"/>
            <a:ext cx="1324595" cy="993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Песни из мультфильмов - Облака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4682.592"/>
                </p14:media>
              </p:ext>
            </p:extLst>
          </p:nvPr>
        </p:nvPicPr>
        <p:blipFill rotWithShape="1">
          <a:blip r:embed="rId9"/>
          <a:srcRect t="5640" b="2921"/>
          <a:stretch>
            <a:fillRect/>
          </a:stretch>
        </p:blipFill>
        <p:spPr>
          <a:xfrm>
            <a:off x="755576" y="518201"/>
            <a:ext cx="8081388" cy="5850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Песни из мультфильмов - Облака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2950" y="3413125"/>
            <a:ext cx="38100" cy="30163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47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6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0" mute="1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48580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Кого увидел ёжик?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2299402" cy="2847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988840"/>
            <a:ext cx="4591004" cy="406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5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Что любит медвежонок?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2106142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982738"/>
            <a:ext cx="4921509" cy="358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6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Кого увидел ёжик?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2298700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7864" y="1772816"/>
            <a:ext cx="5043529" cy="405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7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Что есть у медвежонка?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64904"/>
            <a:ext cx="2103437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132856"/>
            <a:ext cx="5238925" cy="347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64757" y="5723964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Сарай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94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На чём хочет покататься ёжик?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2298700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132856"/>
            <a:ext cx="5364907" cy="338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0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Что </a:t>
            </a:r>
            <a:r>
              <a:rPr lang="ru-RU" sz="3600" b="1" smtClean="0">
                <a:solidFill>
                  <a:srgbClr val="C00000"/>
                </a:solidFill>
              </a:rPr>
              <a:t>увидел медвежонок?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64904"/>
            <a:ext cx="2103437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700808"/>
            <a:ext cx="4511017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85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70</Words>
  <Application>Microsoft Office PowerPoint</Application>
  <PresentationFormat>Экран (4:3)</PresentationFormat>
  <Paragraphs>16</Paragraphs>
  <Slides>12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Учим звук С в начале слова</vt:lpstr>
      <vt:lpstr>Вместе с ёжиком и медвежонком спой песенку про облака!</vt:lpstr>
      <vt:lpstr>Презентация PowerPoint</vt:lpstr>
      <vt:lpstr>Кого увидел ёжик?</vt:lpstr>
      <vt:lpstr>Что любит медвежонок?</vt:lpstr>
      <vt:lpstr>Кого увидел ёжик?</vt:lpstr>
      <vt:lpstr>Что есть у медвежонка?</vt:lpstr>
      <vt:lpstr>На чём хочет покататься ёжик?</vt:lpstr>
      <vt:lpstr>Что увидел медвежонок?</vt:lpstr>
      <vt:lpstr>На чём мечтает полетать ёжик?</vt:lpstr>
      <vt:lpstr>Что любит пить медвежонок?</vt:lpstr>
      <vt:lpstr>Молодец!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Учим звук С в начале слова</dc:title>
  <dc:creator>Пользователь Windows</dc:creator>
  <cp:lastModifiedBy>Пользователь Windows</cp:lastModifiedBy>
  <cp:revision>7</cp:revision>
  <dcterms:created xsi:type="dcterms:W3CDTF">2013-01-21T20:57:06Z</dcterms:created>
  <dcterms:modified xsi:type="dcterms:W3CDTF">2013-01-21T22:06:41Z</dcterms:modified>
</cp:coreProperties>
</file>