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3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3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1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1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5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2677-9C39-4502-B2A1-333054E8ED42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9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560840" cy="584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0060"/>
            <a:ext cx="4841232" cy="57778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Запомни звук «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 в конце слова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Ковш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03" y="1916832"/>
            <a:ext cx="47731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20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Марш солдатиков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662799" cy="349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9210"/>
            <a:ext cx="7848872" cy="59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Молодец!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Спой песенку со слогами </a:t>
            </a:r>
            <a:r>
              <a:rPr lang="ru-RU" sz="2400" b="1" i="1" dirty="0" smtClean="0">
                <a:solidFill>
                  <a:srgbClr val="C00000"/>
                </a:solidFill>
              </a:rPr>
              <a:t>ША, ШЭ, ШИ, ШО, ШУ.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Помни! На звуке </a:t>
            </a:r>
            <a:r>
              <a:rPr lang="ru-RU" sz="2400" b="1" i="1" dirty="0">
                <a:solidFill>
                  <a:srgbClr val="C00000"/>
                </a:solidFill>
              </a:rPr>
              <a:t>Ш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поднимай широкий язык </a:t>
            </a:r>
            <a:b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в форме «чашечки» за верхние зубы.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275622"/>
            <a:ext cx="2273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Споём колыбельную </a:t>
            </a:r>
          </a:p>
          <a:p>
            <a:r>
              <a:rPr lang="ru-RU" dirty="0" smtClean="0"/>
              <a:t>для мальчика </a:t>
            </a:r>
            <a:r>
              <a:rPr lang="ru-RU" b="1" i="1" dirty="0" smtClean="0">
                <a:solidFill>
                  <a:srgbClr val="FF0000"/>
                </a:solidFill>
              </a:rPr>
              <a:t>Миши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 мелодию песни</a:t>
            </a:r>
            <a:endParaRPr lang="ru-RU" dirty="0"/>
          </a:p>
        </p:txBody>
      </p:sp>
      <p:pic>
        <p:nvPicPr>
          <p:cNvPr id="12" name="SPI MOYA RADOST'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4" y="3844416"/>
            <a:ext cx="1299798" cy="9748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9663"/>
            <a:ext cx="4248472" cy="472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076" y="319895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«Спи , моя радость, усни»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Мише приснился сон.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ему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27808" r="9652" b="20076"/>
          <a:stretch/>
        </p:blipFill>
        <p:spPr>
          <a:xfrm rot="1234698" flipH="1">
            <a:off x="3687400" y="2891904"/>
            <a:ext cx="4747393" cy="19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60" y="2943760"/>
            <a:ext cx="3087624" cy="206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60" y="2788146"/>
            <a:ext cx="4305750" cy="30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9672"/>
          <a:stretch/>
        </p:blipFill>
        <p:spPr bwMode="auto">
          <a:xfrm>
            <a:off x="3851920" y="1844824"/>
            <a:ext cx="3762375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8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Гуляш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Ландыш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18" y="1988840"/>
            <a:ext cx="460293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Камыш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05" y="1122283"/>
            <a:ext cx="406994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Мышь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51826"/>
            <a:ext cx="5030296" cy="35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Малыш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44" y="1280105"/>
            <a:ext cx="3365587" cy="45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92</Words>
  <Application>Microsoft Office PowerPoint</Application>
  <PresentationFormat>Экран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Запомни звук «Ш» в конце слова</vt:lpstr>
      <vt:lpstr>Спой песенку со слогами ША, ШЭ, ШИ, ШО, ШУ. Помни! На звуке Ш поднимай широкий язык  в форме «чашечки» за верхние зубы.</vt:lpstr>
      <vt:lpstr>Мише приснился сон.  Что приснилось ему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Молодец!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«Ш» в конце слова</dc:title>
  <dc:creator>Пользователь Windows</dc:creator>
  <cp:lastModifiedBy>Пользователь Windows</cp:lastModifiedBy>
  <cp:revision>7</cp:revision>
  <dcterms:created xsi:type="dcterms:W3CDTF">2012-12-15T13:43:03Z</dcterms:created>
  <dcterms:modified xsi:type="dcterms:W3CDTF">2012-12-28T15:49:23Z</dcterms:modified>
</cp:coreProperties>
</file>