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57" r:id="rId7"/>
    <p:sldId id="258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2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9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7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3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3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9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4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4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4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B110-AD5E-4DF8-8B43-27CDE2A9615C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1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Запомни звук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Ш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начале слова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"/>
          <a:stretch/>
        </p:blipFill>
        <p:spPr>
          <a:xfrm>
            <a:off x="2411760" y="1431726"/>
            <a:ext cx="4497288" cy="43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5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 smtClean="0">
                <a:solidFill>
                  <a:srgbClr val="C00000"/>
                </a:solidFill>
              </a:rPr>
              <a:t>Ш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26442"/>
            <a:ext cx="3960440" cy="4538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1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 smtClean="0">
                <a:solidFill>
                  <a:srgbClr val="C00000"/>
                </a:solidFill>
              </a:rPr>
              <a:t>Ш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19" y="1700808"/>
            <a:ext cx="5698748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77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 smtClean="0">
                <a:solidFill>
                  <a:srgbClr val="C00000"/>
                </a:solidFill>
              </a:rPr>
              <a:t>Ш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628800"/>
            <a:ext cx="4381202" cy="4349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55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 smtClean="0">
                <a:solidFill>
                  <a:srgbClr val="C00000"/>
                </a:solidFill>
              </a:rPr>
              <a:t>Ш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2" y="1772816"/>
            <a:ext cx="544518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538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 smtClean="0">
                <a:solidFill>
                  <a:srgbClr val="C00000"/>
                </a:solidFill>
              </a:rPr>
              <a:t>Ш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4195911" cy="4073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98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 smtClean="0">
                <a:solidFill>
                  <a:srgbClr val="C00000"/>
                </a:solidFill>
              </a:rPr>
              <a:t>Ш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5"/>
          <a:stretch/>
        </p:blipFill>
        <p:spPr bwMode="auto">
          <a:xfrm>
            <a:off x="3581399" y="1484784"/>
            <a:ext cx="4864095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55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 smtClean="0">
                <a:solidFill>
                  <a:srgbClr val="C00000"/>
                </a:solidFill>
              </a:rPr>
              <a:t>Ш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916832"/>
            <a:ext cx="5501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70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Молодец!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4602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4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 что похож звук «</a:t>
            </a:r>
            <a:r>
              <a:rPr lang="ru-RU" sz="2800" b="1" dirty="0" smtClean="0">
                <a:solidFill>
                  <a:srgbClr val="C00000"/>
                </a:solidFill>
              </a:rPr>
              <a:t>Ш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» ?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268760"/>
            <a:ext cx="7704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Лопнул шарик – </a:t>
            </a:r>
            <a:r>
              <a:rPr lang="ru-RU" sz="4400" dirty="0" smtClean="0">
                <a:solidFill>
                  <a:srgbClr val="C00000"/>
                </a:solidFill>
              </a:rPr>
              <a:t>ШШШ…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6248307" cy="4227681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5377383" y="2276872"/>
            <a:ext cx="2592288" cy="1440160"/>
          </a:xfrm>
          <a:prstGeom prst="cloudCallout">
            <a:avLst>
              <a:gd name="adj1" fmla="val -78520"/>
              <a:gd name="adj2" fmla="val 439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>ШШШ…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6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Дует ветер – ШШШ….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60960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28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Шипит змея – ШШШ…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91" y="1484784"/>
            <a:ext cx="4551018" cy="46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192575" y="764704"/>
            <a:ext cx="8951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Съехали с горки на санках – ШШШ…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502">
            <a:off x="2627784" y="1484784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69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74578"/>
            <a:ext cx="4243908" cy="375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</a:rPr>
              <a:t>Спой песенку со слогами </a:t>
            </a:r>
            <a:r>
              <a:rPr lang="ru-RU" sz="2700" b="1" i="1" dirty="0" smtClean="0">
                <a:solidFill>
                  <a:srgbClr val="C00000"/>
                </a:solidFill>
              </a:rPr>
              <a:t>ША, ШЭ, ШИ.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</a:rPr>
              <a:t>Помни! На звуке </a:t>
            </a:r>
            <a:r>
              <a:rPr lang="ru-RU" sz="2700" b="1" i="1" dirty="0" smtClean="0">
                <a:solidFill>
                  <a:srgbClr val="C00000"/>
                </a:solidFill>
              </a:rPr>
              <a:t>Ш</a:t>
            </a: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</a:rPr>
              <a:t> поднимай широкий язык </a:t>
            </a:r>
            <a:b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</a:rPr>
              <a:t>в форме «чашечки» за верхние зубы.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Детские песни (минус) - Неприятность эту мы переживе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77381"/>
            <a:ext cx="1008112" cy="756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2095934"/>
            <a:ext cx="26033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Каждый куплет пойте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 отдельным слогом: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 – </a:t>
            </a:r>
            <a:r>
              <a:rPr lang="ru-RU" sz="2000" b="1" dirty="0" smtClean="0">
                <a:solidFill>
                  <a:srgbClr val="C00000"/>
                </a:solidFill>
              </a:rPr>
              <a:t>ША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 – </a:t>
            </a:r>
            <a:r>
              <a:rPr lang="ru-RU" sz="2000" b="1" dirty="0" smtClean="0">
                <a:solidFill>
                  <a:srgbClr val="C00000"/>
                </a:solidFill>
              </a:rPr>
              <a:t>ШО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3 – </a:t>
            </a:r>
            <a:r>
              <a:rPr lang="ru-RU" sz="2000" b="1" dirty="0" smtClean="0">
                <a:solidFill>
                  <a:srgbClr val="C00000"/>
                </a:solidFill>
              </a:rPr>
              <a:t>ШУ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или </a:t>
            </a:r>
            <a:r>
              <a:rPr lang="ru-RU" sz="2000" b="1" dirty="0" smtClean="0">
                <a:solidFill>
                  <a:srgbClr val="C00000"/>
                </a:solidFill>
              </a:rPr>
              <a:t>ШИ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ШЕ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2631" y="2015530"/>
            <a:ext cx="4281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Поём вместе со змейкой!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68" y="5506171"/>
            <a:ext cx="4403792" cy="97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35" y="4437112"/>
            <a:ext cx="2461652" cy="19890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82" y="2907277"/>
            <a:ext cx="2202605" cy="22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 smtClean="0">
                <a:solidFill>
                  <a:srgbClr val="C00000"/>
                </a:solidFill>
              </a:rPr>
              <a:t>Ш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58" y="1556792"/>
            <a:ext cx="577021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74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 smtClean="0">
                <a:solidFill>
                  <a:srgbClr val="C00000"/>
                </a:solidFill>
              </a:rPr>
              <a:t>Ш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73" y="1844824"/>
            <a:ext cx="5146022" cy="362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59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 smtClean="0">
                <a:solidFill>
                  <a:srgbClr val="C00000"/>
                </a:solidFill>
              </a:rPr>
              <a:t>Ш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r="18873"/>
          <a:stretch/>
        </p:blipFill>
        <p:spPr bwMode="auto">
          <a:xfrm>
            <a:off x="3296791" y="1235242"/>
            <a:ext cx="4339928" cy="438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638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156</Words>
  <Application>Microsoft Office PowerPoint</Application>
  <PresentationFormat>Экран (4:3)</PresentationFormat>
  <Paragraphs>28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Запомни звук Ш в начале слова</vt:lpstr>
      <vt:lpstr>На что похож звук «Ш» ?</vt:lpstr>
      <vt:lpstr>Дует ветер – ШШШ….</vt:lpstr>
      <vt:lpstr>Шипит змея – ШШШ…</vt:lpstr>
      <vt:lpstr>Съехали с горки на санках – ШШШ… </vt:lpstr>
      <vt:lpstr>Спой песенку со слогами ША, ШЭ, ШИ. Помни! На звуке Ш поднимай широкий язык  в форме «чашечки» за верхние зубы. 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Молодец!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Запомни звук Ш в начале слова</dc:title>
  <dc:creator>Пользователь Windows</dc:creator>
  <cp:lastModifiedBy>Пользователь Windows</cp:lastModifiedBy>
  <cp:revision>9</cp:revision>
  <dcterms:created xsi:type="dcterms:W3CDTF">2012-12-15T10:25:46Z</dcterms:created>
  <dcterms:modified xsi:type="dcterms:W3CDTF">2012-12-15T14:29:42Z</dcterms:modified>
</cp:coreProperties>
</file>