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6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4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9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5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6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5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6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7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5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1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6C7D-29BD-4B10-83EA-4120FA707C39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1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6883" y="1184980"/>
            <a:ext cx="6641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Запомни звук </a:t>
            </a:r>
            <a:r>
              <a:rPr lang="ru-RU" sz="4000" b="1" i="1" dirty="0" smtClean="0">
                <a:solidFill>
                  <a:srgbClr val="0070C0"/>
                </a:solidFill>
              </a:rPr>
              <a:t>Л</a:t>
            </a:r>
            <a:r>
              <a:rPr lang="ru-RU" sz="4000" b="1" i="1" dirty="0" smtClean="0">
                <a:solidFill>
                  <a:srgbClr val="C00000"/>
                </a:solidFill>
              </a:rPr>
              <a:t> в конце слов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2132856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6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4" y="526618"/>
            <a:ext cx="4902671" cy="534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4545" y="5863555"/>
            <a:ext cx="71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Осёл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4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80" y="1412724"/>
            <a:ext cx="5619750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2961" y="5651956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Вокзал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3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2961" y="565195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Зал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59867"/>
            <a:ext cx="5256584" cy="3938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1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2961" y="565195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Бал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18" y="1304925"/>
            <a:ext cx="5715000" cy="424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9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64704"/>
            <a:ext cx="5328592" cy="555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987824" y="3493457"/>
            <a:ext cx="35322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Молодец!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171">
            <a:off x="2953309" y="2276739"/>
            <a:ext cx="1152128" cy="929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03" y="1010093"/>
            <a:ext cx="866343" cy="1101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13729"/>
            <a:ext cx="1047524" cy="879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00" y="124139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5243946" cy="400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01860" y="548680"/>
            <a:ext cx="7340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Спой песенку со слогами </a:t>
            </a:r>
            <a:r>
              <a:rPr lang="ru-RU" b="1" i="1" dirty="0" smtClean="0">
                <a:solidFill>
                  <a:srgbClr val="0070C0"/>
                </a:solidFill>
              </a:rPr>
              <a:t>ЛА, ЛЭ, ЛЫ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Помни! На звуке </a:t>
            </a:r>
            <a:r>
              <a:rPr lang="ru-RU" b="1" i="1" dirty="0" smtClean="0">
                <a:solidFill>
                  <a:srgbClr val="0070C0"/>
                </a:solidFill>
              </a:rPr>
              <a:t>Л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прижимай широкий плоский передний край языка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 передним зубам.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Детские песни (минус) - Если добрый т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7809"/>
            <a:ext cx="1109414" cy="1109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0" t="21788" r="14079" b="12990"/>
          <a:stretch/>
        </p:blipFill>
        <p:spPr>
          <a:xfrm>
            <a:off x="3244385" y="2651269"/>
            <a:ext cx="3146648" cy="3688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1472010"/>
            <a:ext cx="2809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Первый куплет: </a:t>
            </a:r>
            <a:r>
              <a:rPr lang="ru-RU" b="1" dirty="0" smtClean="0">
                <a:solidFill>
                  <a:srgbClr val="0070C0"/>
                </a:solidFill>
              </a:rPr>
              <a:t>ЛА-ЛА-ЛА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Второй куплет: </a:t>
            </a:r>
            <a:r>
              <a:rPr lang="ru-RU" b="1" dirty="0" smtClean="0">
                <a:solidFill>
                  <a:srgbClr val="0070C0"/>
                </a:solidFill>
              </a:rPr>
              <a:t>ЛЭ-ЛЭ-ЛЭ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Третий куплет: </a:t>
            </a:r>
            <a:r>
              <a:rPr lang="ru-RU" b="1" dirty="0" smtClean="0">
                <a:solidFill>
                  <a:srgbClr val="0070C0"/>
                </a:solidFill>
              </a:rPr>
              <a:t>ЛЫ-ЛЫ-ЛЫ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761688"/>
            <a:ext cx="445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«Песенка Кота Леопольда»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7727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43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Повтори слоги со звуком «</a:t>
            </a:r>
            <a:r>
              <a:rPr lang="ru-RU" b="1" dirty="0" smtClean="0">
                <a:solidFill>
                  <a:srgbClr val="0070C0"/>
                </a:solidFill>
              </a:rPr>
              <a:t>Л</a:t>
            </a:r>
            <a:r>
              <a:rPr lang="ru-RU" b="1" dirty="0" smtClean="0">
                <a:solidFill>
                  <a:srgbClr val="C00000"/>
                </a:solidFill>
              </a:rPr>
              <a:t>», прижимая широкий край языка к передним зубам.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411" y="1676707"/>
            <a:ext cx="16914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АЛ-АЛ-АЛ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ЭЛ-ЭЛ-ЭЛ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ЫЛ-ЫЛ-ЫЛ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ОЛ-ОЛ-ОЛ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УЛ-УЛ-УЛ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5993" y="1687770"/>
            <a:ext cx="15460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АЛ-ЭЛ-ЫЛ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ЭЛ-ЫЛ-АЛ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ЫЛ-АЛ-ЭЛ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УЛ-АЛ-ОЛ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ОЛ-ЭЛ-УЛ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5659" y="4884380"/>
            <a:ext cx="28745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АЛПА-АЛПА-АЛПА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ЭЛПЭ-ЭЛПЭ-ЭЛПЭ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ИЛПЫ-ИЛПЫ-ИЛПЫ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00" y="1676707"/>
            <a:ext cx="2960132" cy="29601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488621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70C0"/>
                </a:solidFill>
              </a:rPr>
              <a:t>АЛМА-АЛМА-АЛМА</a:t>
            </a:r>
            <a:endParaRPr lang="ru-RU" sz="2400" b="1" i="1" dirty="0">
              <a:solidFill>
                <a:srgbClr val="0070C0"/>
              </a:solidFill>
            </a:endParaRP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</a:rPr>
              <a:t>ЭЛМЭ-ЭЛМЭ-ЭЛМЭ</a:t>
            </a:r>
            <a:endParaRPr lang="ru-RU" sz="2400" b="1" i="1" dirty="0">
              <a:solidFill>
                <a:srgbClr val="0070C0"/>
              </a:solidFill>
            </a:endParaRPr>
          </a:p>
          <a:p>
            <a:pPr lvl="0"/>
            <a:r>
              <a:rPr lang="ru-RU" sz="2400" b="1" i="1" dirty="0" smtClean="0">
                <a:solidFill>
                  <a:srgbClr val="0070C0"/>
                </a:solidFill>
              </a:rPr>
              <a:t>ИЛМЫ-ИЛМЫ-ИЛМЫ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476672"/>
            <a:ext cx="5852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Правильно произноси звук </a:t>
            </a:r>
            <a:r>
              <a:rPr lang="ru-RU" sz="2400" b="1" dirty="0" smtClean="0">
                <a:solidFill>
                  <a:srgbClr val="0070C0"/>
                </a:solidFill>
              </a:rPr>
              <a:t>Л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 конце слов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4403722" cy="422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122">
            <a:off x="2267744" y="1049380"/>
            <a:ext cx="5495573" cy="449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5733256"/>
            <a:ext cx="1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Футбол, гол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52848"/>
            <a:ext cx="4464496" cy="449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65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10442"/>
            <a:ext cx="5258449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573325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Пенал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6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55888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1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884126"/>
            <a:ext cx="5089748" cy="50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3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96</Words>
  <Application>Microsoft Office PowerPoint</Application>
  <PresentationFormat>Экран (4:3)</PresentationFormat>
  <Paragraphs>33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2012-10-11T20:29:48Z</dcterms:created>
  <dcterms:modified xsi:type="dcterms:W3CDTF">2012-10-12T21:41:07Z</dcterms:modified>
</cp:coreProperties>
</file>