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03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8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3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09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7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2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3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53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02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16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B3EDE-787B-42FB-BFA8-45BAE872A51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00E50-B599-44CD-B916-855B9EF4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8000"/>
                </a:solidFill>
              </a:rPr>
              <a:t>Учим звук С в конце слова</a:t>
            </a:r>
            <a:endParaRPr lang="ru-RU" b="1" i="1" dirty="0">
              <a:solidFill>
                <a:srgbClr val="008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2816"/>
            <a:ext cx="4300052" cy="38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1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32194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1294" y="558260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Редис </a:t>
            </a:r>
          </a:p>
        </p:txBody>
      </p:sp>
    </p:spTree>
    <p:extLst>
      <p:ext uri="{BB962C8B-B14F-4D97-AF65-F5344CB8AC3E}">
        <p14:creationId xmlns:p14="http://schemas.microsoft.com/office/powerpoint/2010/main" val="4205920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472829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5589240"/>
            <a:ext cx="106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Абрикос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07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5065745" cy="379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43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128" y="1412776"/>
            <a:ext cx="46502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</a:rPr>
              <a:t>Молодец!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8236559" cy="32710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3188061" cy="37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1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Спой песенку про кузнечика со звуком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" name="Детские песни (минус) - В траве сидел кузнеч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01046"/>
            <a:ext cx="1152129" cy="864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01046"/>
            <a:ext cx="5858268" cy="2075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794" y="1840632"/>
            <a:ext cx="3278088" cy="3642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0" y="1700808"/>
            <a:ext cx="2107634" cy="2107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1415797"/>
            <a:ext cx="39292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Вместо слов пой слоги</a:t>
            </a:r>
            <a:r>
              <a:rPr lang="ru-RU" sz="2800" b="1" i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СА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СЭ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СЫ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СО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СУ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0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</a:rPr>
              <a:t>Помоги Незнайке придумать слова со звуком </a:t>
            </a:r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446246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41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69" y="1151562"/>
            <a:ext cx="4990683" cy="378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5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15393"/>
            <a:ext cx="4536504" cy="422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0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4796953" cy="3601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5661248"/>
            <a:ext cx="8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Лотос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299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781" y="1700808"/>
            <a:ext cx="4839293" cy="26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2033" y="4919811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Поднос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70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28" y="1399605"/>
            <a:ext cx="4121259" cy="426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06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55179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1812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37</Words>
  <Application>Microsoft Office PowerPoint</Application>
  <PresentationFormat>Экран (4:3)</PresentationFormat>
  <Paragraphs>14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Учим звук С в конце слова</vt:lpstr>
      <vt:lpstr>Спой песенку про кузнечика со звуком С.</vt:lpstr>
      <vt:lpstr>Помоги Незнайке придумать слова со звуком 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звук С в конце слова</dc:title>
  <dc:creator>Пользователь Windows</dc:creator>
  <cp:lastModifiedBy>Пользователь Windows</cp:lastModifiedBy>
  <cp:revision>2</cp:revision>
  <dcterms:created xsi:type="dcterms:W3CDTF">2013-01-22T18:35:28Z</dcterms:created>
  <dcterms:modified xsi:type="dcterms:W3CDTF">2013-01-22T18:54:20Z</dcterms:modified>
</cp:coreProperties>
</file>