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18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A2BAF-AFF1-4E1C-AD6B-29099ECFA931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7DD7-3602-40B2-A419-032E1EBCD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1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A4EF-3853-4A42-A94D-4A384A24935B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1A87-5C4C-4F11-92AE-6EB8B081C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0;&#1077;&#1093;&#1085;&#1086;\Downloads\anomaliya_-_pro_korabli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85725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Утёнок ЛУ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71675" y="3214686"/>
            <a:ext cx="4431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Утёнок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Лоло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135729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Игры для автоматизации звука Л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20" y="557214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Выполнила логопед </a:t>
            </a:r>
            <a:endParaRPr lang="ru-RU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Календарева Светлана Николаевна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928670"/>
            <a:ext cx="1142975" cy="142873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Волна 4"/>
          <p:cNvSpPr>
            <a:spLocks noChangeAspect="1"/>
          </p:cNvSpPr>
          <p:nvPr/>
        </p:nvSpPr>
        <p:spPr>
          <a:xfrm>
            <a:off x="0" y="4950000"/>
            <a:ext cx="9144000" cy="190800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214554"/>
            <a:ext cx="3500462" cy="3071834"/>
          </a:xfrm>
          <a:prstGeom prst="rect">
            <a:avLst/>
          </a:prstGeom>
          <a:noFill/>
        </p:spPr>
      </p:pic>
      <p:pic>
        <p:nvPicPr>
          <p:cNvPr id="7" name="anomaliya_-_pro_korabl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571612"/>
            <a:ext cx="10249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357562"/>
            <a:ext cx="1214446" cy="133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1500174"/>
            <a:ext cx="12215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357562"/>
            <a:ext cx="1000132" cy="13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1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0"/>
                            </p:stCondLst>
                            <p:childTnLst>
                              <p:par>
                                <p:cTn id="4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0"/>
                            </p:stCondLst>
                            <p:childTnLst>
                              <p:par>
                                <p:cTn id="56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0"/>
                            </p:stCondLst>
                            <p:childTnLst>
                              <p:par>
                                <p:cTn id="60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0"/>
                            </p:stCondLst>
                            <p:childTnLst>
                              <p:par>
                                <p:cTn id="67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0"/>
                            </p:stCondLst>
                            <p:childTnLst>
                              <p:par>
                                <p:cTn id="72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77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82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2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49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803949" cy="18995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Волна 4"/>
          <p:cNvSpPr>
            <a:spLocks noChangeAspect="1"/>
          </p:cNvSpPr>
          <p:nvPr/>
        </p:nvSpPr>
        <p:spPr>
          <a:xfrm>
            <a:off x="0" y="4950000"/>
            <a:ext cx="9144000" cy="190800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286124"/>
            <a:ext cx="2214546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2214554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ПОПЛЫЛ, ПОПЛЫЛ КОРАБЛИК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ПОМЧАЛСЯ ПО ВОЛНАМ.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 ЗА ШТУРВАЛОМ УТЁНОК-КАПИТАН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Волна 7"/>
          <p:cNvSpPr>
            <a:spLocks noChangeAspect="1"/>
          </p:cNvSpPr>
          <p:nvPr/>
        </p:nvSpPr>
        <p:spPr>
          <a:xfrm>
            <a:off x="152400" y="5102400"/>
            <a:ext cx="9144000" cy="190800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00298" y="357166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Помоги кораблю оттолкнуться от причала. Подуй на него.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05764 -0.0421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0"/>
            <a:ext cx="1887627" cy="2143116"/>
          </a:xfrm>
          <a:prstGeom prst="rect">
            <a:avLst/>
          </a:prstGeom>
          <a:noFill/>
        </p:spPr>
      </p:pic>
      <p:sp>
        <p:nvSpPr>
          <p:cNvPr id="19" name="Полилиния 18"/>
          <p:cNvSpPr/>
          <p:nvPr/>
        </p:nvSpPr>
        <p:spPr>
          <a:xfrm>
            <a:off x="0" y="2285993"/>
            <a:ext cx="7786710" cy="4572008"/>
          </a:xfrm>
          <a:custGeom>
            <a:avLst/>
            <a:gdLst>
              <a:gd name="connsiteX0" fmla="*/ 7340991 w 7340991"/>
              <a:gd name="connsiteY0" fmla="*/ 0 h 4611859"/>
              <a:gd name="connsiteX1" fmla="*/ 5371514 w 7340991"/>
              <a:gd name="connsiteY1" fmla="*/ 773723 h 4611859"/>
              <a:gd name="connsiteX2" fmla="*/ 4119489 w 7340991"/>
              <a:gd name="connsiteY2" fmla="*/ 1927274 h 4611859"/>
              <a:gd name="connsiteX3" fmla="*/ 2037471 w 7340991"/>
              <a:gd name="connsiteY3" fmla="*/ 1645920 h 4611859"/>
              <a:gd name="connsiteX4" fmla="*/ 293077 w 7340991"/>
              <a:gd name="connsiteY4" fmla="*/ 4178105 h 4611859"/>
              <a:gd name="connsiteX5" fmla="*/ 279009 w 7340991"/>
              <a:gd name="connsiteY5" fmla="*/ 4248443 h 461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991" h="4611859">
                <a:moveTo>
                  <a:pt x="7340991" y="0"/>
                </a:moveTo>
                <a:cubicBezTo>
                  <a:pt x="6624711" y="226255"/>
                  <a:pt x="5908431" y="452511"/>
                  <a:pt x="5371514" y="773723"/>
                </a:cubicBezTo>
                <a:cubicBezTo>
                  <a:pt x="4834597" y="1094935"/>
                  <a:pt x="4675163" y="1781908"/>
                  <a:pt x="4119489" y="1927274"/>
                </a:cubicBezTo>
                <a:cubicBezTo>
                  <a:pt x="3563815" y="2072640"/>
                  <a:pt x="2675206" y="1270782"/>
                  <a:pt x="2037471" y="1645920"/>
                </a:cubicBezTo>
                <a:cubicBezTo>
                  <a:pt x="1399736" y="2021059"/>
                  <a:pt x="586154" y="3744351"/>
                  <a:pt x="293077" y="4178105"/>
                </a:cubicBezTo>
                <a:cubicBezTo>
                  <a:pt x="0" y="4611859"/>
                  <a:pt x="139504" y="4430151"/>
                  <a:pt x="279009" y="42484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282" y="285728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Помоги кораблику доплыть до пристани. Отчётливо произноси звук Л</a:t>
            </a:r>
            <a:endParaRPr lang="ru-RU" sz="2800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16968 C -0.12413 0.18194 -0.21875 0.19444 -0.28212 0.24005 C -0.34548 0.28565 -0.34791 0.41968 -0.40989 0.44375 C -0.47187 0.46782 -0.57743 0.32523 -0.65434 0.38449 C -0.73125 0.44375 -0.83489 0.73009 -0.871 0.79931 " pathEditMode="relative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803949" cy="18995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5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298" y="4786298"/>
            <a:ext cx="2071702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1000108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КОРАБЛИК К БЕРЕГУ ПРИСТАЛ</a:t>
            </a:r>
          </a:p>
          <a:p>
            <a:pPr algn="ctr"/>
            <a:r>
              <a:rPr lang="ru-RU" sz="2000" dirty="0" smtClean="0"/>
              <a:t>И НАШ УТЁНОК ЗАКРИЧАЛ:</a:t>
            </a:r>
          </a:p>
          <a:p>
            <a:pPr algn="ctr"/>
            <a:r>
              <a:rPr lang="ru-RU" sz="2000" dirty="0" smtClean="0"/>
              <a:t>«ЭЙ, ВЕСЁЛЫЕ ЗВЕРЮШКИ,</a:t>
            </a:r>
          </a:p>
          <a:p>
            <a:pPr algn="ctr"/>
            <a:r>
              <a:rPr lang="ru-RU" sz="2000" dirty="0" smtClean="0"/>
              <a:t>НАВОСТРИТЕ СВОИ УШКИ.</a:t>
            </a:r>
          </a:p>
          <a:p>
            <a:pPr algn="ctr"/>
            <a:r>
              <a:rPr lang="ru-RU" sz="2000" dirty="0" smtClean="0"/>
              <a:t>НА КОРАБЛИК ПОДНИМАЙТЕСЬ.</a:t>
            </a:r>
          </a:p>
          <a:p>
            <a:pPr algn="ctr"/>
            <a:r>
              <a:rPr lang="ru-RU" sz="2000" dirty="0" smtClean="0"/>
              <a:t>В ГОРОД, В ГОРОД СОБИРАЙТЕСЬ.</a:t>
            </a:r>
          </a:p>
          <a:p>
            <a:pPr algn="ctr"/>
            <a:r>
              <a:rPr lang="ru-RU" sz="2000" dirty="0" smtClean="0"/>
              <a:t>ПРАЗДНИК В ГОРОДЕ, ДРУЗЬЯ!</a:t>
            </a:r>
          </a:p>
          <a:p>
            <a:pPr algn="ctr"/>
            <a:r>
              <a:rPr lang="ru-RU" sz="2000" dirty="0" smtClean="0"/>
              <a:t>К НАМ ВЕСНА, ВЕСНА ПРИШЛА!»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4000504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Первой прилетела ласточка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78591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7" y="0"/>
            <a:ext cx="157160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071678"/>
            <a:ext cx="121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857628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71942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8592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328612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28612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Кук…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578645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Вес…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550070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Дуп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85728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Добавь недостающие части слов и проговори слова целиком. Картинки помогут тебе справиться с заданием.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7686" y="1142984"/>
            <a:ext cx="9058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857496"/>
            <a:ext cx="7761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4714884"/>
            <a:ext cx="601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928934"/>
            <a:ext cx="6429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142873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…</a:t>
            </a:r>
            <a:r>
              <a:rPr lang="ru-RU" sz="4000" b="1" dirty="0" err="1" smtClean="0">
                <a:solidFill>
                  <a:schemeClr val="accent6"/>
                </a:solidFill>
              </a:rPr>
              <a:t>уна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228599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…</a:t>
            </a:r>
            <a:r>
              <a:rPr lang="ru-RU" sz="4000" dirty="0" err="1" smtClean="0">
                <a:solidFill>
                  <a:schemeClr val="accent6"/>
                </a:solidFill>
              </a:rPr>
              <a:t>апа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557214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…</a:t>
            </a:r>
            <a:r>
              <a:rPr lang="ru-RU" sz="4000" dirty="0" err="1" smtClean="0">
                <a:solidFill>
                  <a:schemeClr val="accent6"/>
                </a:solidFill>
              </a:rPr>
              <a:t>одка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400050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</a:rPr>
              <a:t>…</a:t>
            </a:r>
            <a:r>
              <a:rPr lang="ru-RU" sz="4000" dirty="0" err="1" smtClean="0">
                <a:solidFill>
                  <a:schemeClr val="accent6"/>
                </a:solidFill>
              </a:rPr>
              <a:t>андыш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14290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Верни звук Л в слова и поставь его первым</a:t>
            </a:r>
            <a:endParaRPr lang="ru-RU" sz="2800" dirty="0"/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03704E-6 L -0.19688 -0.2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13386 0.115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6077 0.35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0.03611 L -0.47396 -0.13172 " pathEditMode="relative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4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7564">
            <a:off x="806087" y="3374639"/>
            <a:ext cx="1348932" cy="107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9" y="5402800"/>
            <a:ext cx="1500198" cy="115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57278">
            <a:off x="7274460" y="1801644"/>
            <a:ext cx="1074910" cy="15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86587">
            <a:off x="7435684" y="4953261"/>
            <a:ext cx="1299616" cy="9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5225" y="0"/>
            <a:ext cx="1628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257174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035275">
            <a:off x="5357987" y="5294717"/>
            <a:ext cx="1362970" cy="11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77314">
            <a:off x="923813" y="1894177"/>
            <a:ext cx="1562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4282" y="21429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Положи в корзину только ту посуду, в названии которой есть звук Л</a:t>
            </a:r>
            <a:endParaRPr lang="ru-RU" sz="2800" dirty="0"/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25816 -0.156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8 -0.08797 L 0.12882 -0.27709 " pathEditMode="relative" ptsTypes="AA">
                                      <p:cBhvr>
                                        <p:cTn id="2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29 0.00278 L 0.30677 0.00278 " pathEditMode="relative" ptsTypes="AA">
                                      <p:cBhvr>
                                        <p:cTn id="2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Найди и исправь ошибки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00010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Халат надел маму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1785926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Мама надела халат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643182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 белке сидела ёлка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350043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 ёлке сидела белка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50057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Флажок махал Павлом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5500702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Павел махал флажком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>
            <a:spLocks noChangeAspect="1"/>
          </p:cNvSpPr>
          <p:nvPr/>
        </p:nvSpPr>
        <p:spPr>
          <a:xfrm>
            <a:off x="0" y="4950000"/>
            <a:ext cx="9144000" cy="1908000"/>
          </a:xfrm>
          <a:prstGeom prst="wav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286248" y="1000108"/>
            <a:ext cx="1357322" cy="13573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" name="Picture 2" descr="C:\Documents and Settings\Кирилл\Рабочий стол\МАМА\детские презентации\Почемучка\korab3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2143116"/>
            <a:ext cx="4929222" cy="3786214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3286116" y="4286256"/>
            <a:ext cx="785818" cy="57150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500562" y="4429132"/>
            <a:ext cx="785818" cy="571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572132" y="4429132"/>
            <a:ext cx="785818" cy="571504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28992" y="42862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44291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2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44291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3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357562"/>
            <a:ext cx="1000132" cy="13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500174"/>
            <a:ext cx="12215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1571612"/>
            <a:ext cx="10249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3357562"/>
            <a:ext cx="1214446" cy="133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85918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Назови каждого, выделяя звук Л</a:t>
            </a:r>
            <a:endParaRPr lang="ru-RU" sz="2800" dirty="0"/>
          </a:p>
        </p:txBody>
      </p:sp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8501090" y="6215090"/>
            <a:ext cx="642910" cy="64291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0" y="6143652"/>
            <a:ext cx="714348" cy="7143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01967 L 0.30382 0.08264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5 0.07731 L 0.36337 0.39213 " pathEditMode="relative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12604 0.31505 " pathEditMode="relative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-0.00254 L -0.37084 0.11297 " pathEditMode="relative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8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7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183</Words>
  <Application>Microsoft Office PowerPoint</Application>
  <PresentationFormat>Экран (4:3)</PresentationFormat>
  <Paragraphs>45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Утёнок 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Утёнок ЛУ</dc:title>
  <dc:creator>техно</dc:creator>
  <cp:lastModifiedBy>admin</cp:lastModifiedBy>
  <cp:revision>46</cp:revision>
  <dcterms:created xsi:type="dcterms:W3CDTF">2010-04-01T05:14:42Z</dcterms:created>
  <dcterms:modified xsi:type="dcterms:W3CDTF">2019-02-03T10:34:37Z</dcterms:modified>
</cp:coreProperties>
</file>