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75" r:id="rId6"/>
    <p:sldId id="258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9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8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3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9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7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6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BEEA-D8D6-49CA-87D1-EF01C026636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284" y="476672"/>
            <a:ext cx="761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Запомни звук </a:t>
            </a:r>
            <a:r>
              <a:rPr lang="ru-RU" sz="4000" b="1" i="1" dirty="0" smtClean="0">
                <a:solidFill>
                  <a:srgbClr val="FF0000"/>
                </a:solidFill>
              </a:rPr>
              <a:t>Л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в середине слова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54001"/>
            <a:ext cx="5022558" cy="3694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022" y="55485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Клубок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0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92796"/>
            <a:ext cx="5339636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114" y="494116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Пло</a:t>
            </a:r>
            <a:r>
              <a:rPr lang="ru-RU" dirty="0" smtClean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7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15650"/>
            <a:ext cx="5238464" cy="3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20" y="1321160"/>
            <a:ext cx="58323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610" b="-1"/>
          <a:stretch/>
        </p:blipFill>
        <p:spPr>
          <a:xfrm>
            <a:off x="2457450" y="1257300"/>
            <a:ext cx="4759350" cy="43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052069"/>
            <a:ext cx="4536504" cy="44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57" y="654205"/>
            <a:ext cx="6054951" cy="45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9" y="980728"/>
            <a:ext cx="3960440" cy="4452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24877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Свёкла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0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5129908" cy="44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3" y="5044142"/>
            <a:ext cx="38893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2440" y="2132856"/>
            <a:ext cx="3978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i="1" dirty="0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210753" cy="461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44142"/>
            <a:ext cx="3888432" cy="1377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60648"/>
            <a:ext cx="1765380" cy="1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Спой песенку со слогами </a:t>
            </a:r>
            <a:r>
              <a:rPr lang="ru-RU" b="1" i="1" dirty="0">
                <a:solidFill>
                  <a:srgbClr val="FF0000"/>
                </a:solidFill>
              </a:rPr>
              <a:t>ЛА, ЛЭ, ЛЫ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Помни! На звуке </a:t>
            </a:r>
            <a:r>
              <a:rPr lang="ru-RU" b="1" i="1" dirty="0">
                <a:solidFill>
                  <a:srgbClr val="FF0000"/>
                </a:solidFill>
              </a:rPr>
              <a:t>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прижимай широкий плоский передний край языка </a:t>
            </a:r>
          </a:p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 передним зубам.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0968" y="1772815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Первый куплет: </a:t>
            </a:r>
            <a:r>
              <a:rPr lang="ru-RU" b="1" dirty="0">
                <a:solidFill>
                  <a:srgbClr val="FF0000"/>
                </a:solidFill>
              </a:rPr>
              <a:t>ЛА-ЛА-ЛА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Второй куплет: </a:t>
            </a:r>
            <a:r>
              <a:rPr lang="ru-RU" b="1" dirty="0">
                <a:solidFill>
                  <a:srgbClr val="FF0000"/>
                </a:solidFill>
              </a:rPr>
              <a:t>ЛЭ-ЛЭ-ЛЭ</a:t>
            </a:r>
          </a:p>
        </p:txBody>
      </p:sp>
      <p:pic>
        <p:nvPicPr>
          <p:cNvPr id="5" name="Детские песни (минус) - Розовый сл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6778"/>
            <a:ext cx="1080120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85635"/>
            <a:ext cx="4081636" cy="408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9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705" y="519063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Повторяй слоги, правильно проговаривая звук 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080474" y="3059666"/>
            <a:ext cx="1888840" cy="14773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БЛА-БЛЭ-БЛЫ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БЛЭ-БЛЫ-БЛА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БЛА-БЛЫ-БЛО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БЛО-БЛЫ-БЛУ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БЛУ-БЛА-БЛО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5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705" y="519063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Повторяй слоги, правильно проговаривая звук 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224490" y="3047861"/>
            <a:ext cx="1888840" cy="14773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КЛА-КЛА-КЛА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КЛЭ-КЛЭ-КЛЭ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КЛЫ-КЛЫ-КЛЫ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КЛО-КЛО-КЛО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КЛУ-КЛУ-КЛУ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2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705" y="519063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Повторяй слоги, правильно проговаривая звук 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224490" y="3047861"/>
            <a:ext cx="1888840" cy="14773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ЛКА-ЛКА-ЛКА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ЛКЭ-ЛКЭ-ЛКЭ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ЛКЫ-ЛКЫ-ЛКЫ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ЛКО-ЛКО-ЛКО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ЛКУ-ЛКУ-ЛКУ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r="27899"/>
          <a:stretch/>
        </p:blipFill>
        <p:spPr>
          <a:xfrm>
            <a:off x="2623964" y="737132"/>
            <a:ext cx="4320480" cy="5128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903" y="519531"/>
            <a:ext cx="618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Называй слова, правильно произнося звук </a:t>
            </a:r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06" y="1227149"/>
            <a:ext cx="5114901" cy="3858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4037" y="5517232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Булка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5767149" cy="3766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579" y="5548064"/>
            <a:ext cx="73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Галка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4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24" y="2035892"/>
            <a:ext cx="5134125" cy="369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5557876"/>
            <a:ext cx="89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Каблук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90</Words>
  <Application>Microsoft Office PowerPoint</Application>
  <PresentationFormat>Экран (4:3)</PresentationFormat>
  <Paragraphs>32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2012-10-13T06:40:48Z</dcterms:created>
  <dcterms:modified xsi:type="dcterms:W3CDTF">2012-11-30T18:39:56Z</dcterms:modified>
</cp:coreProperties>
</file>