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12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61" r:id="rId5"/>
    <p:sldId id="257" r:id="rId6"/>
    <p:sldId id="262" r:id="rId7"/>
    <p:sldId id="258" r:id="rId8"/>
    <p:sldId id="263" r:id="rId9"/>
    <p:sldId id="259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9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s-U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CBEFD50-8551-454B-A87A-0E80AF3D3D72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CCA9D7B-CD53-4344-ACB9-1874480FF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0" Type="http://schemas.openxmlformats.org/officeDocument/2006/relationships/image" Target="../media/image22.gif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5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Звуки </a:t>
            </a:r>
            <a:r>
              <a:rPr lang="ru-RU" sz="5400" dirty="0">
                <a:solidFill>
                  <a:srgbClr val="FF0000"/>
                </a:solidFill>
                <a:latin typeface="Comic Sans MS" pitchFamily="66" charset="0"/>
              </a:rPr>
              <a:t>«Ж», «Щ», «Ш»</a:t>
            </a:r>
            <a:br>
              <a:rPr lang="ru-RU" sz="54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AutoShape 2" descr="https://static.wixstatic.com/media/038688_210a5ac3d00b4650b9d7330a9107febb~mv2_d_2268_1701_s_2.jpg/v1/fill/w_121,h_92,al_c,q_80,usm_0.66_1.00_0.01/038688_210a5ac3d00b4650b9d7330a9107febb~mv2_d_2268_1701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tatic.wixstatic.com/media/038688_210a5ac3d00b4650b9d7330a9107febb~mv2_d_2268_1701_s_2.jpg/v1/fill/w_121,h_92,al_c,q_80,usm_0.66_1.00_0.01/038688_210a5ac3d00b4650b9d7330a9107febb~mv2_d_2268_1701_s_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tatic.wixstatic.com/media/038688_210a5ac3d00b4650b9d7330a9107febb~mv2_d_2268_1701_s_2.jpg/v1/fill/w_121,h_92,al_c,q_80,usm_0.66_1.00_0.01/038688_210a5ac3d00b4650b9d7330a9107febb~mv2_d_2268_1701_s_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tatic.wixstatic.com/media/038688_210a5ac3d00b4650b9d7330a9107febb~mv2_d_2268_1701_s_2.jpg/v1/fill/w_121,h_92,al_c,q_80,usm_0.66_1.00_0.01/038688_210a5ac3d00b4650b9d7330a9107febb~mv2_d_2268_1701_s_2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544522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icrosoft YaHei Light" panose="020B0502040204020203" pitchFamily="34" charset="-122"/>
                <a:ea typeface="Microsoft Himalaya" panose="01010100010101010101" pitchFamily="2" charset="0"/>
                <a:cs typeface="Microsoft Himalaya" panose="01010100010101010101" pitchFamily="2" charset="0"/>
              </a:rPr>
              <a:t>Подготовила логопед ДГП №7 </a:t>
            </a:r>
          </a:p>
          <a:p>
            <a:r>
              <a:rPr lang="ru-RU" sz="2400" b="1" dirty="0" smtClean="0">
                <a:latin typeface="Microsoft YaHei Light" panose="020B0502040204020203" pitchFamily="34" charset="-122"/>
                <a:ea typeface="Microsoft Himalaya" panose="01010100010101010101" pitchFamily="2" charset="0"/>
                <a:cs typeface="Microsoft Himalaya" panose="01010100010101010101" pitchFamily="2" charset="0"/>
              </a:rPr>
              <a:t>Календарева Светлана Николаевна</a:t>
            </a:r>
            <a:endParaRPr lang="ru-RU" sz="2400" b="1" dirty="0">
              <a:latin typeface="Microsoft YaHei Light" panose="020B0502040204020203" pitchFamily="34" charset="-122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728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 algn="ctr">
              <a:buNone/>
            </a:pPr>
            <a:endParaRPr lang="ru-RU" sz="6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Молодцы!!!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Презентацию подготовила 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логопед Календарева </a:t>
            </a:r>
            <a:r>
              <a:rPr lang="ru-RU" sz="2400" smtClean="0">
                <a:solidFill>
                  <a:srgbClr val="0070C0"/>
                </a:solidFill>
                <a:latin typeface="Comic Sans MS" pitchFamily="66" charset="0"/>
              </a:rPr>
              <a:t>Светлана Николаевна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Светлана Сергеевна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577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Артикуляционные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упражнения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3862193" cy="4184042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0430"/>
            <a:ext cx="3888432" cy="4176464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93" y="1840429"/>
            <a:ext cx="3917107" cy="4176465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5"/>
          <a:stretch/>
        </p:blipFill>
        <p:spPr>
          <a:xfrm>
            <a:off x="2483768" y="1826073"/>
            <a:ext cx="3892564" cy="4190821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5"/>
          <a:stretch/>
        </p:blipFill>
        <p:spPr>
          <a:xfrm>
            <a:off x="2483767" y="1826073"/>
            <a:ext cx="3870401" cy="4190821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7" t="43944" b="35211"/>
          <a:stretch/>
        </p:blipFill>
        <p:spPr>
          <a:xfrm>
            <a:off x="2483768" y="1826072"/>
            <a:ext cx="3892564" cy="4164247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322117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Ё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ЖИК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</a:br>
            <a:endParaRPr lang="ru-RU" sz="60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Жа-жа-жа-жа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Есть иголки у ежа.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Жи-жи-жи-жи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Но не шьют, увы, ежи.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Жу-жу-жу-жу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Нитки не нужны ежу.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Же-же-же-же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 Это песня о еже.</a:t>
            </a:r>
            <a:endParaRPr lang="ru-RU" dirty="0"/>
          </a:p>
        </p:txBody>
      </p:sp>
      <p:pic>
        <p:nvPicPr>
          <p:cNvPr id="6" name="Рисунок 5" descr="1284623277_609fd09b04319d2271e2d1f270ae1941.jpg"/>
          <p:cNvPicPr>
            <a:picLocks noChangeAspect="1"/>
          </p:cNvPicPr>
          <p:nvPr/>
        </p:nvPicPr>
        <p:blipFill>
          <a:blip r:embed="rId2" cstate="print"/>
          <a:srcRect l="16380" r="15581"/>
          <a:stretch>
            <a:fillRect/>
          </a:stretch>
        </p:blipFill>
        <p:spPr>
          <a:xfrm>
            <a:off x="4788024" y="2204864"/>
            <a:ext cx="3888432" cy="40767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6204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В ДОЖДИК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Ща-ща-ща-ща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В дождь я мокну без плаща.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Щу-щу-щу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Зонтик я себе ищу.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Ще-ще-ще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Буду я ходить в плаще.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err="1" smtClean="0"/>
              <a:t>Щё-щё-щё-щё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  И в сапожках еще.</a:t>
            </a:r>
          </a:p>
          <a:p>
            <a:endParaRPr lang="ru-RU" dirty="0" smtClean="0"/>
          </a:p>
        </p:txBody>
      </p:sp>
      <p:pic>
        <p:nvPicPr>
          <p:cNvPr id="1026" name="Picture 2" descr="C:\Documents and Settings\Администратор\Local Settings\Temporary Internet Files\Content.IE5\0WPTS9NA\MC9002321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84120"/>
            <a:ext cx="3342727" cy="4489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" y="25418"/>
            <a:ext cx="9110928" cy="6832582"/>
          </a:xfrm>
        </p:spPr>
      </p:pic>
    </p:spTree>
    <p:extLst>
      <p:ext uri="{BB962C8B-B14F-4D97-AF65-F5344CB8AC3E}">
        <p14:creationId xmlns:p14="http://schemas.microsoft.com/office/powerpoint/2010/main" val="11955329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ПЕСНЯ     МАЛЫШУ</a:t>
            </a:r>
            <a:b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Ша-ша-ша,</a:t>
            </a:r>
          </a:p>
          <a:p>
            <a:pPr>
              <a:buNone/>
            </a:pPr>
            <a:r>
              <a:rPr lang="ru-RU" dirty="0" smtClean="0"/>
              <a:t>Пойте с нами не спеша.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Шу-шу-шу-шу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Поем песню малышу.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Ши-ши-ши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С нами пели камыши.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err="1" smtClean="0"/>
              <a:t>Шо-шо-шо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   Получилось хорошо.</a:t>
            </a:r>
            <a:endParaRPr lang="ru-RU" dirty="0"/>
          </a:p>
        </p:txBody>
      </p:sp>
      <p:pic>
        <p:nvPicPr>
          <p:cNvPr id="4" name="Рисунок 3" descr="SweetNewborn_baby with c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255" y="2276872"/>
            <a:ext cx="4905745" cy="411135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26" y="4199696"/>
            <a:ext cx="4059535" cy="19264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8" b="47165"/>
          <a:stretch/>
        </p:blipFill>
        <p:spPr>
          <a:xfrm>
            <a:off x="3053281" y="3124221"/>
            <a:ext cx="2598839" cy="33020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78" y="3544590"/>
            <a:ext cx="2113642" cy="21136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Поиграем?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r="33904" b="76443"/>
          <a:stretch/>
        </p:blipFill>
        <p:spPr>
          <a:xfrm>
            <a:off x="3639152" y="776111"/>
            <a:ext cx="2448272" cy="202276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r="33904" b="76443"/>
          <a:stretch/>
        </p:blipFill>
        <p:spPr>
          <a:xfrm>
            <a:off x="6475457" y="1844824"/>
            <a:ext cx="2409238" cy="199051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9" r="33904" b="76443"/>
          <a:stretch/>
        </p:blipFill>
        <p:spPr>
          <a:xfrm>
            <a:off x="677017" y="1880552"/>
            <a:ext cx="2376264" cy="19632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9992" y="1669550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2780928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Щ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780928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Ш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11" y="4005064"/>
            <a:ext cx="1949798" cy="2044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11" y="3528223"/>
            <a:ext cx="2177009" cy="26722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69" y="3695255"/>
            <a:ext cx="2731051" cy="27310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67"/>
          <a:stretch/>
        </p:blipFill>
        <p:spPr>
          <a:xfrm>
            <a:off x="3317565" y="3835338"/>
            <a:ext cx="2356739" cy="21139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51" y="3409306"/>
            <a:ext cx="2524483" cy="27911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03" y="3901660"/>
            <a:ext cx="2474731" cy="20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176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8538E-6 L 0.00104 -0.39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9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4524E-6 L -0.27465 -0.230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115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2.76596E-6 L 0.31007 -0.181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-90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17391E-6 L 0.00052 -0.364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2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3728E-6 L 0.33716 -0.194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9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255E-6 L -0.28299 -0.2236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111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0611E-6 L 0.39358 -0.221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-110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4653E-6 L -0.00816 -0.378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89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58187E-6 L -0.25486 -0.2111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10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142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Тема9</vt:lpstr>
      <vt:lpstr>Презентация PowerPoint</vt:lpstr>
      <vt:lpstr>Артикуляционные  упражнения  </vt:lpstr>
      <vt:lpstr>Презентация PowerPoint</vt:lpstr>
      <vt:lpstr> ЁЖИК </vt:lpstr>
      <vt:lpstr>Презентация PowerPoint</vt:lpstr>
      <vt:lpstr> В ДОЖДИК </vt:lpstr>
      <vt:lpstr>Презентация PowerPoint</vt:lpstr>
      <vt:lpstr> ПЕСНЯ     МАЛЫШУ </vt:lpstr>
      <vt:lpstr>Поиграем?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20</cp:revision>
  <dcterms:created xsi:type="dcterms:W3CDTF">2011-04-01T17:03:53Z</dcterms:created>
  <dcterms:modified xsi:type="dcterms:W3CDTF">2019-02-17T09:06:51Z</dcterms:modified>
  <cp:contentStatus/>
</cp:coreProperties>
</file>