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7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0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2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7B8A-7A50-402A-B981-5D8B94F1ED4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_BraggaStars" pitchFamily="82" charset="-52"/>
              </a:rPr>
              <a:t>Учим звук Р в сочетании с –ТР-, -ДР-</a:t>
            </a:r>
            <a:endParaRPr lang="ru-RU" dirty="0">
              <a:solidFill>
                <a:srgbClr val="0070C0"/>
              </a:solidFill>
              <a:latin typeface="a_BraggaStars" pitchFamily="8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01" y="206084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74" y="5580617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 дворе трава, на траве дрова.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9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04867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a_BraggaStars" pitchFamily="82" charset="-52"/>
              </a:rPr>
              <a:t>Молодец !</a:t>
            </a:r>
            <a:endParaRPr lang="ru-RU" sz="6600" b="1" dirty="0">
              <a:solidFill>
                <a:srgbClr val="0070C0"/>
              </a:solidFill>
              <a:latin typeface="a_BraggaStars" pitchFamily="8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844824"/>
            <a:ext cx="3816424" cy="35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12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Спой песенку вместе с котом </a:t>
            </a:r>
            <a:r>
              <a:rPr lang="ru-RU" sz="3200" b="1" dirty="0" err="1" smtClean="0">
                <a:solidFill>
                  <a:srgbClr val="C00000"/>
                </a:solidFill>
              </a:rPr>
              <a:t>Матроскиным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«Голубой вагон»…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3677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628799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Вместо слов пой слоги со звуком –Р- </a:t>
            </a:r>
          </a:p>
          <a:p>
            <a:endParaRPr lang="ru-RU" dirty="0" smtClean="0"/>
          </a:p>
          <a:p>
            <a:r>
              <a:rPr lang="ru-RU" dirty="0" smtClean="0"/>
              <a:t>Та-</a:t>
            </a:r>
            <a:r>
              <a:rPr lang="ru-RU" dirty="0" err="1" smtClean="0"/>
              <a:t>ра</a:t>
            </a:r>
            <a:r>
              <a:rPr lang="ru-RU" dirty="0" smtClean="0"/>
              <a:t>-</a:t>
            </a:r>
            <a:r>
              <a:rPr lang="ru-RU" dirty="0" err="1" smtClean="0"/>
              <a:t>ра</a:t>
            </a:r>
            <a:endParaRPr lang="ru-RU" dirty="0" smtClean="0"/>
          </a:p>
          <a:p>
            <a:r>
              <a:rPr lang="ru-RU" dirty="0" smtClean="0"/>
              <a:t>То-</a:t>
            </a:r>
            <a:r>
              <a:rPr lang="ru-RU" dirty="0" err="1" smtClean="0"/>
              <a:t>ро</a:t>
            </a:r>
            <a:r>
              <a:rPr lang="ru-RU" dirty="0" smtClean="0"/>
              <a:t>-</a:t>
            </a:r>
            <a:r>
              <a:rPr lang="ru-RU" dirty="0" err="1" smtClean="0"/>
              <a:t>ро</a:t>
            </a:r>
            <a:endParaRPr lang="ru-RU" dirty="0" smtClean="0"/>
          </a:p>
          <a:p>
            <a:r>
              <a:rPr lang="ru-RU" dirty="0" smtClean="0"/>
              <a:t>Ту-</a:t>
            </a:r>
            <a:r>
              <a:rPr lang="ru-RU" dirty="0" err="1" smtClean="0"/>
              <a:t>ру</a:t>
            </a:r>
            <a:r>
              <a:rPr lang="ru-RU" dirty="0" smtClean="0"/>
              <a:t>-</a:t>
            </a:r>
            <a:r>
              <a:rPr lang="ru-RU" dirty="0" err="1" smtClean="0"/>
              <a:t>ру</a:t>
            </a:r>
            <a:endParaRPr lang="ru-RU" dirty="0" smtClean="0"/>
          </a:p>
          <a:p>
            <a:r>
              <a:rPr lang="ru-RU" dirty="0" smtClean="0"/>
              <a:t>Ты-</a:t>
            </a:r>
            <a:r>
              <a:rPr lang="ru-RU" dirty="0" err="1" smtClean="0"/>
              <a:t>ры</a:t>
            </a:r>
            <a:r>
              <a:rPr lang="ru-RU" dirty="0" smtClean="0"/>
              <a:t>-</a:t>
            </a:r>
            <a:r>
              <a:rPr lang="ru-RU" dirty="0" err="1" smtClean="0"/>
              <a:t>ры</a:t>
            </a:r>
            <a:endParaRPr lang="ru-RU" dirty="0" smtClean="0"/>
          </a:p>
          <a:p>
            <a:r>
              <a:rPr lang="ru-RU" dirty="0" smtClean="0"/>
              <a:t>Тэ-</a:t>
            </a:r>
            <a:r>
              <a:rPr lang="ru-RU" dirty="0" err="1" smtClean="0"/>
              <a:t>рэ</a:t>
            </a:r>
            <a:r>
              <a:rPr lang="ru-RU" dirty="0" smtClean="0"/>
              <a:t>-</a:t>
            </a:r>
            <a:r>
              <a:rPr lang="ru-RU" dirty="0" err="1" smtClean="0"/>
              <a:t>рэ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182797"/>
            <a:ext cx="1184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Тра-та-та</a:t>
            </a:r>
          </a:p>
          <a:p>
            <a:r>
              <a:rPr lang="ru-RU" dirty="0" err="1" smtClean="0"/>
              <a:t>Тро</a:t>
            </a:r>
            <a:r>
              <a:rPr lang="ru-RU" dirty="0" smtClean="0"/>
              <a:t>-то-то</a:t>
            </a:r>
          </a:p>
          <a:p>
            <a:r>
              <a:rPr lang="ru-RU" dirty="0" smtClean="0"/>
              <a:t>Тру-ту-ту</a:t>
            </a:r>
          </a:p>
          <a:p>
            <a:r>
              <a:rPr lang="ru-RU" dirty="0" err="1" smtClean="0"/>
              <a:t>Тры</a:t>
            </a:r>
            <a:r>
              <a:rPr lang="ru-RU" dirty="0" smtClean="0"/>
              <a:t>-ты-ты</a:t>
            </a:r>
          </a:p>
          <a:p>
            <a:r>
              <a:rPr lang="ru-RU" dirty="0" err="1" smtClean="0"/>
              <a:t>Трэ</a:t>
            </a:r>
            <a:r>
              <a:rPr lang="ru-RU" dirty="0" smtClean="0"/>
              <a:t>-тэ-тэ</a:t>
            </a:r>
            <a:endParaRPr lang="ru-RU" dirty="0"/>
          </a:p>
        </p:txBody>
      </p:sp>
      <p:pic>
        <p:nvPicPr>
          <p:cNvPr id="7" name="Detskie_pesni_-_Goluboy_vagon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02" y="4047579"/>
            <a:ext cx="1215827" cy="9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1700808"/>
            <a:ext cx="2404106" cy="38610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1800758"/>
            <a:ext cx="2592288" cy="24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3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8839"/>
            <a:ext cx="2320321" cy="23203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85" y="1868438"/>
            <a:ext cx="2690323" cy="2568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401" y="4615845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Драчуны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6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Дрова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61" y="1844824"/>
            <a:ext cx="279434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0928"/>
            <a:ext cx="1871906" cy="220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Трава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011310"/>
            <a:ext cx="2585487" cy="249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6" y="2132856"/>
            <a:ext cx="278729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450912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Тропинка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4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Трава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450912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Тропинка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35" y="1772816"/>
            <a:ext cx="5715000" cy="385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94" y="3815437"/>
            <a:ext cx="20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Волшебная страна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05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Астра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4615845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37" y="1966855"/>
            <a:ext cx="2547598" cy="254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3939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Ватрушка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461584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Завтрак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8"/>
          <a:stretch/>
        </p:blipFill>
        <p:spPr bwMode="auto">
          <a:xfrm>
            <a:off x="2771800" y="2328039"/>
            <a:ext cx="2619375" cy="186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44596"/>
            <a:ext cx="2919606" cy="19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66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92</Words>
  <Application>Microsoft Office PowerPoint</Application>
  <PresentationFormat>Экран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звук Р в сочетании с –ТР-, -ДР-</vt:lpstr>
      <vt:lpstr>Спой песенку вместе с котом Матроскиным «Голубой вагон»…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Молодец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 в сочетании с –ТР-, -ДР-</dc:title>
  <dc:creator>Пользователь Windows</dc:creator>
  <cp:lastModifiedBy>Пользователь Windows</cp:lastModifiedBy>
  <cp:revision>6</cp:revision>
  <dcterms:created xsi:type="dcterms:W3CDTF">2013-01-19T18:45:27Z</dcterms:created>
  <dcterms:modified xsi:type="dcterms:W3CDTF">2013-01-19T20:09:25Z</dcterms:modified>
</cp:coreProperties>
</file>