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2" r:id="rId10"/>
    <p:sldId id="261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9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4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2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8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7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5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7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2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0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9454-E1A2-4205-ABE5-4467E55B7216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FE9-7B78-4824-9E9A-C116F7E50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3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9454-E1A2-4205-ABE5-4467E55B7216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7FE9-7B78-4824-9E9A-C116F7E50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4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Запоминаем звук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 в середине слова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24000"/>
            <a:ext cx="4425280" cy="44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9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315197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45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3774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54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62" y="980728"/>
            <a:ext cx="3675289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14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66" y="4149080"/>
            <a:ext cx="5858268" cy="2075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Молодец!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>
          <a:xfrm>
            <a:off x="3779912" y="1988840"/>
            <a:ext cx="2781708" cy="3859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1" y="1636812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5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Спой песенку с Антошкой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" name="Детские песни (минус) - Антош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01209"/>
            <a:ext cx="856622" cy="6424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542376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556791"/>
            <a:ext cx="388959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Слова заменяй слогами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со звуком </a:t>
            </a:r>
            <a:r>
              <a:rPr lang="ru-RU" sz="2800" b="1" dirty="0" smtClean="0">
                <a:solidFill>
                  <a:srgbClr val="C00000"/>
                </a:solidFill>
              </a:rPr>
              <a:t>С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СА-СА-СА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СЭ-СЭ-СЭ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СЫ-СЫ-СЫ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СО-СО-СО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СУ-СУ-СУ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Антошка любит рисовать.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Что он нарисовал?</a:t>
            </a:r>
            <a:endParaRPr lang="ru-RU" b="1" i="1" dirty="0">
              <a:solidFill>
                <a:srgbClr val="0070C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04325"/>
            <a:ext cx="4517110" cy="35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6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08" y="1379252"/>
            <a:ext cx="5515894" cy="40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9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39" y="1124744"/>
            <a:ext cx="542087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5974">
            <a:off x="3631054" y="1821659"/>
            <a:ext cx="4268020" cy="30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2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625453"/>
            <a:ext cx="433792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163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36" y="1340768"/>
            <a:ext cx="5245174" cy="393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81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76872"/>
            <a:ext cx="3240360" cy="3165005"/>
            <a:chOff x="395536" y="2276872"/>
            <a:chExt cx="3240360" cy="316500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"/>
            <a:stretch/>
          </p:blipFill>
          <p:spPr>
            <a:xfrm flipH="1">
              <a:off x="395536" y="2570572"/>
              <a:ext cx="3024336" cy="2871305"/>
            </a:xfrm>
            <a:prstGeom prst="corner">
              <a:avLst>
                <a:gd name="adj1" fmla="val 94958"/>
                <a:gd name="adj2" fmla="val 105330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339752" y="227687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46" y="1231827"/>
            <a:ext cx="4286250" cy="4210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3069" y="5733256"/>
            <a:ext cx="101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Рассада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438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</Words>
  <Application>Microsoft Office PowerPoint</Application>
  <PresentationFormat>Экран (4:3)</PresentationFormat>
  <Paragraphs>13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Запоминаем звук С в середине слова</vt:lpstr>
      <vt:lpstr>Спой песенку с Антошкой</vt:lpstr>
      <vt:lpstr>Антошка любит рисовать.  Что он нарисовал?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Запоминаем звук С в середине слова</dc:title>
  <dc:creator>Пользователь Windows</dc:creator>
  <cp:lastModifiedBy>Пользователь Windows</cp:lastModifiedBy>
  <cp:revision>3</cp:revision>
  <dcterms:created xsi:type="dcterms:W3CDTF">2013-01-22T18:07:25Z</dcterms:created>
  <dcterms:modified xsi:type="dcterms:W3CDTF">2013-01-22T18:33:50Z</dcterms:modified>
</cp:coreProperties>
</file>